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solidFill>
            <a:schemeClr val="tx1">
              <a:alpha val="34000"/>
            </a:schemeClr>
          </a:solidFill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hu-HU" dirty="0" smtClean="0"/>
              <a:t>Mintacím szerkesztése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solidFill>
            <a:schemeClr val="tx1">
              <a:alpha val="34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 smtClean="0"/>
              <a:t>Kattintson ide az alcím mintájának szerkesztéséhez</a:t>
            </a:r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99412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68303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10231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33144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20781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01982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44030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15501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3958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7657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20453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372600" cy="1325563"/>
          </a:xfrm>
          <a:prstGeom prst="rect">
            <a:avLst/>
          </a:prstGeom>
          <a:solidFill>
            <a:schemeClr val="tx1">
              <a:alpha val="34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 smtClean="0"/>
              <a:t>Mintacím szerkesztése</a:t>
            </a:r>
            <a:endParaRPr lang="hu-HU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solidFill>
            <a:schemeClr val="tx1">
              <a:alpha val="34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dirty="0" smtClean="0"/>
              <a:t>Mintaszöveg szerkesztése</a:t>
            </a:r>
          </a:p>
          <a:p>
            <a:pPr lvl="1"/>
            <a:r>
              <a:rPr lang="hu-HU" dirty="0" smtClean="0"/>
              <a:t>Második szint</a:t>
            </a:r>
          </a:p>
          <a:p>
            <a:pPr lvl="2"/>
            <a:r>
              <a:rPr lang="hu-HU" dirty="0" smtClean="0"/>
              <a:t>Harmadik szint</a:t>
            </a:r>
          </a:p>
          <a:p>
            <a:pPr lvl="3"/>
            <a:r>
              <a:rPr lang="hu-HU" dirty="0" smtClean="0"/>
              <a:t>Negyedik szint</a:t>
            </a:r>
          </a:p>
          <a:p>
            <a:pPr lvl="4"/>
            <a:r>
              <a:rPr lang="hu-HU" dirty="0" smtClean="0"/>
              <a:t>Ötödik szint</a:t>
            </a:r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D0004AF1-BF96-4EB7-B65B-D684AE81222F}" type="datetimeFigureOut">
              <a:rPr lang="hu-HU" smtClean="0"/>
              <a:pPr/>
              <a:t>2021.12.06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hu-HU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2D332B3-D213-4589-A062-D8F85F44CF9D}" type="slidenum">
              <a:rPr lang="hu-HU" smtClean="0"/>
              <a:pPr/>
              <a:t>‹#›</a:t>
            </a:fld>
            <a:endParaRPr lang="hu-HU" dirty="0"/>
          </a:p>
        </p:txBody>
      </p:sp>
      <p:pic>
        <p:nvPicPr>
          <p:cNvPr id="7" name="Kép 6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366374" y="0"/>
            <a:ext cx="1825625" cy="182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228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A</a:t>
            </a:r>
            <a:r>
              <a:rPr lang="hu-HU" sz="4800" dirty="0"/>
              <a:t>dvanced</a:t>
            </a:r>
            <a:r>
              <a:rPr lang="hu-HU" dirty="0"/>
              <a:t> M</a:t>
            </a:r>
            <a:r>
              <a:rPr lang="hu-HU" sz="4800" dirty="0"/>
              <a:t>icro</a:t>
            </a:r>
            <a:r>
              <a:rPr lang="hu-HU" dirty="0"/>
              <a:t> </a:t>
            </a:r>
            <a:r>
              <a:rPr lang="hu-HU" dirty="0" err="1"/>
              <a:t>D</a:t>
            </a:r>
            <a:r>
              <a:rPr lang="hu-HU" sz="4800" dirty="0" err="1"/>
              <a:t>evices</a:t>
            </a:r>
            <a:r>
              <a:rPr lang="hu-HU" dirty="0"/>
              <a:t>, Inc.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A technológia megváltoztatja a világot, de nem magától.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08257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 weboldal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dirty="0" smtClean="0"/>
              <a:t>A weboldal témája az </a:t>
            </a:r>
            <a:r>
              <a:rPr lang="hu-HU" dirty="0"/>
              <a:t>AMD (Advanced Micro </a:t>
            </a:r>
            <a:r>
              <a:rPr lang="hu-HU" dirty="0" err="1" smtClean="0"/>
              <a:t>Device</a:t>
            </a:r>
            <a:r>
              <a:rPr lang="hu-HU" dirty="0" smtClean="0"/>
              <a:t>).</a:t>
            </a:r>
            <a:endParaRPr lang="hu-HU" dirty="0" smtClean="0"/>
          </a:p>
          <a:p>
            <a:pPr marL="0" indent="0">
              <a:buNone/>
            </a:pPr>
            <a:r>
              <a:rPr lang="hu-HU" dirty="0" smtClean="0"/>
              <a:t>A </a:t>
            </a:r>
            <a:r>
              <a:rPr lang="hu-HU" dirty="0"/>
              <a:t>név magyarul nagyjából annyit jelent, Fejlett Mikro Eszközök. </a:t>
            </a:r>
            <a:endParaRPr lang="hu-HU" dirty="0" smtClean="0"/>
          </a:p>
          <a:p>
            <a:pPr marL="0" indent="0">
              <a:buNone/>
            </a:pPr>
            <a:r>
              <a:rPr lang="hu-HU" dirty="0" smtClean="0"/>
              <a:t>Az </a:t>
            </a:r>
            <a:r>
              <a:rPr lang="hu-HU" dirty="0"/>
              <a:t>AMD elsősorban a PC-kompatibilis Athlon, </a:t>
            </a:r>
            <a:r>
              <a:rPr lang="hu-HU" dirty="0" err="1"/>
              <a:t>Duron</a:t>
            </a:r>
            <a:r>
              <a:rPr lang="hu-HU" dirty="0"/>
              <a:t>, </a:t>
            </a:r>
            <a:r>
              <a:rPr lang="hu-HU" dirty="0" err="1"/>
              <a:t>Opteron</a:t>
            </a:r>
            <a:r>
              <a:rPr lang="hu-HU" dirty="0"/>
              <a:t>, </a:t>
            </a:r>
            <a:r>
              <a:rPr lang="hu-HU" dirty="0" err="1"/>
              <a:t>Turion</a:t>
            </a:r>
            <a:r>
              <a:rPr lang="hu-HU" dirty="0"/>
              <a:t>, </a:t>
            </a:r>
            <a:r>
              <a:rPr lang="hu-HU" dirty="0" err="1"/>
              <a:t>Sempron</a:t>
            </a:r>
            <a:r>
              <a:rPr lang="hu-HU" dirty="0"/>
              <a:t>, </a:t>
            </a:r>
            <a:r>
              <a:rPr lang="hu-HU" dirty="0" err="1"/>
              <a:t>Phenom</a:t>
            </a:r>
            <a:r>
              <a:rPr lang="hu-HU" dirty="0"/>
              <a:t>, </a:t>
            </a:r>
            <a:r>
              <a:rPr lang="hu-HU" dirty="0" err="1"/>
              <a:t>Brazos</a:t>
            </a:r>
            <a:r>
              <a:rPr lang="hu-HU" dirty="0"/>
              <a:t>, </a:t>
            </a:r>
            <a:r>
              <a:rPr lang="hu-HU" dirty="0" err="1"/>
              <a:t>Llano</a:t>
            </a:r>
            <a:r>
              <a:rPr lang="hu-HU" dirty="0"/>
              <a:t>, FX </a:t>
            </a:r>
            <a:r>
              <a:rPr lang="hu-HU" dirty="0" err="1"/>
              <a:t>Trinity</a:t>
            </a:r>
            <a:r>
              <a:rPr lang="hu-HU" dirty="0"/>
              <a:t> és </a:t>
            </a:r>
            <a:r>
              <a:rPr lang="hu-HU" dirty="0" err="1"/>
              <a:t>Ryzen</a:t>
            </a:r>
            <a:r>
              <a:rPr lang="hu-HU" dirty="0"/>
              <a:t> processzorairól ismert, de a vállalat által kifejlesztett chipek és technológiák megtalálhatók számos más elektronikai készülékben is, például konzolokban.es, Inc</a:t>
            </a:r>
            <a:r>
              <a:rPr lang="hu-HU" dirty="0" smtClean="0"/>
              <a:t>.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913781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Főoldal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1690688"/>
            <a:ext cx="10439400" cy="43481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dirty="0" smtClean="0"/>
              <a:t>Az odalátogató előszőr egy rövid bemutató talál a cég történetéről és termékeiről. </a:t>
            </a:r>
            <a:r>
              <a:rPr lang="hu-HU" sz="3200" dirty="0" smtClean="0"/>
              <a:t>Az oldal tetején a navigációs fejléc található. Ezen a látogató az egész weboldal bármely részét megtalálhatja</a:t>
            </a:r>
            <a:r>
              <a:rPr lang="hu-HU" sz="3200" dirty="0" smtClean="0"/>
              <a:t>. </a:t>
            </a:r>
            <a:endParaRPr lang="hu-HU" sz="3200" dirty="0"/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807619"/>
            <a:ext cx="9395922" cy="685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19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Története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1825625"/>
            <a:ext cx="5391150" cy="4351338"/>
          </a:xfrm>
        </p:spPr>
        <p:txBody>
          <a:bodyPr/>
          <a:lstStyle/>
          <a:p>
            <a:pPr marL="0" indent="0">
              <a:buNone/>
            </a:pPr>
            <a:r>
              <a:rPr lang="hu-HU" dirty="0"/>
              <a:t>A vállalatot 1969-ben hét társával együtt alapította meg </a:t>
            </a:r>
            <a:r>
              <a:rPr lang="hu-HU" dirty="0" err="1"/>
              <a:t>Jerry</a:t>
            </a:r>
            <a:r>
              <a:rPr lang="hu-HU" dirty="0"/>
              <a:t> </a:t>
            </a:r>
            <a:r>
              <a:rPr lang="hu-HU" dirty="0" err="1"/>
              <a:t>Sanders</a:t>
            </a:r>
            <a:r>
              <a:rPr lang="hu-HU" dirty="0"/>
              <a:t>, aki egészen 2002-ig elnök-vezérigazgatóként irányította a céget. Az alapítók mindegyike a </a:t>
            </a:r>
            <a:r>
              <a:rPr lang="hu-HU" dirty="0" err="1"/>
              <a:t>Fairchild</a:t>
            </a:r>
            <a:r>
              <a:rPr lang="hu-HU" dirty="0"/>
              <a:t> </a:t>
            </a:r>
            <a:r>
              <a:rPr lang="hu-HU" dirty="0" err="1"/>
              <a:t>Semiconductor</a:t>
            </a:r>
            <a:r>
              <a:rPr lang="hu-HU" dirty="0"/>
              <a:t> alkalmazottja volt korábban. Ma a vállalat elnöke és vezérigazgatója Lisa </a:t>
            </a:r>
            <a:r>
              <a:rPr lang="hu-HU" dirty="0" err="1"/>
              <a:t>Su</a:t>
            </a:r>
            <a:r>
              <a:rPr lang="hu-HU" dirty="0"/>
              <a:t>.</a:t>
            </a:r>
          </a:p>
          <a:p>
            <a:pPr marL="0" indent="0">
              <a:buNone/>
            </a:pPr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350" y="1825625"/>
            <a:ext cx="5962650" cy="335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659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Készítők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241675"/>
          </a:xfrm>
        </p:spPr>
        <p:txBody>
          <a:bodyPr/>
          <a:lstStyle/>
          <a:p>
            <a:pPr marL="0" indent="0">
              <a:buNone/>
            </a:pPr>
            <a:r>
              <a:rPr lang="hu-HU" dirty="0" smtClean="0"/>
              <a:t>Károlyi Kevin: Kapcsolatok, űrlap, hírek </a:t>
            </a:r>
          </a:p>
          <a:p>
            <a:pPr marL="0" indent="0">
              <a:buNone/>
            </a:pPr>
            <a:r>
              <a:rPr lang="hu-HU" dirty="0" smtClean="0"/>
              <a:t>Hegedüs Márk: Főoldal, szöveg</a:t>
            </a:r>
          </a:p>
          <a:p>
            <a:pPr marL="0" indent="0">
              <a:buNone/>
            </a:pPr>
            <a:r>
              <a:rPr lang="hu-HU" dirty="0" smtClean="0"/>
              <a:t>Holper Júlia: formázás(</a:t>
            </a:r>
            <a:r>
              <a:rPr lang="hu-HU" dirty="0" err="1" smtClean="0"/>
              <a:t>css</a:t>
            </a:r>
            <a:r>
              <a:rPr lang="hu-HU" dirty="0" smtClean="0"/>
              <a:t>), ppt</a:t>
            </a:r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 smtClean="0"/>
              <a:t>(A felsoroltakon kívül mindenki segített, a legtöbb feladatban mindenkinek)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902142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smtClean="0"/>
              <a:t>Köszönjük  a figyelmet!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448250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195</Words>
  <Application>Microsoft Office PowerPoint</Application>
  <PresentationFormat>Szélesvásznú</PresentationFormat>
  <Paragraphs>17</Paragraphs>
  <Slides>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Office-téma</vt:lpstr>
      <vt:lpstr>Advanced Micro Devices, Inc.</vt:lpstr>
      <vt:lpstr>A weboldal</vt:lpstr>
      <vt:lpstr>Főoldal</vt:lpstr>
      <vt:lpstr>Története</vt:lpstr>
      <vt:lpstr>Készítők</vt:lpstr>
      <vt:lpstr>Köszönjük 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Holper Júlia</dc:creator>
  <cp:lastModifiedBy>Holper Júlia</cp:lastModifiedBy>
  <cp:revision>11</cp:revision>
  <dcterms:created xsi:type="dcterms:W3CDTF">2021-12-06T09:00:16Z</dcterms:created>
  <dcterms:modified xsi:type="dcterms:W3CDTF">2021-12-06T10:12:37Z</dcterms:modified>
</cp:coreProperties>
</file>

<file path=docProps/thumbnail.jpeg>
</file>